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576" r:id="rId2"/>
    <p:sldId id="514" r:id="rId3"/>
    <p:sldId id="515" r:id="rId4"/>
    <p:sldId id="516" r:id="rId5"/>
    <p:sldId id="517" r:id="rId6"/>
    <p:sldId id="518" r:id="rId7"/>
    <p:sldId id="519" r:id="rId8"/>
    <p:sldId id="520" r:id="rId9"/>
    <p:sldId id="521" r:id="rId10"/>
    <p:sldId id="559" r:id="rId11"/>
    <p:sldId id="563" r:id="rId12"/>
    <p:sldId id="569" r:id="rId13"/>
    <p:sldId id="570" r:id="rId14"/>
    <p:sldId id="571" r:id="rId15"/>
    <p:sldId id="567" r:id="rId16"/>
    <p:sldId id="568" r:id="rId17"/>
    <p:sldId id="560" r:id="rId18"/>
    <p:sldId id="522" r:id="rId19"/>
    <p:sldId id="523" r:id="rId20"/>
    <p:sldId id="525" r:id="rId21"/>
    <p:sldId id="562" r:id="rId22"/>
    <p:sldId id="540" r:id="rId23"/>
    <p:sldId id="541" r:id="rId24"/>
    <p:sldId id="542" r:id="rId25"/>
    <p:sldId id="543" r:id="rId26"/>
    <p:sldId id="544" r:id="rId27"/>
    <p:sldId id="545" r:id="rId28"/>
    <p:sldId id="546" r:id="rId29"/>
    <p:sldId id="547" r:id="rId30"/>
    <p:sldId id="548" r:id="rId31"/>
    <p:sldId id="549" r:id="rId32"/>
    <p:sldId id="550" r:id="rId33"/>
    <p:sldId id="553" r:id="rId34"/>
    <p:sldId id="551" r:id="rId35"/>
    <p:sldId id="552" r:id="rId36"/>
    <p:sldId id="313" r:id="rId37"/>
    <p:sldId id="314" r:id="rId38"/>
    <p:sldId id="316" r:id="rId39"/>
    <p:sldId id="526" r:id="rId40"/>
    <p:sldId id="534" r:id="rId41"/>
    <p:sldId id="527" r:id="rId42"/>
    <p:sldId id="311" r:id="rId43"/>
    <p:sldId id="529" r:id="rId44"/>
    <p:sldId id="530" r:id="rId45"/>
    <p:sldId id="533" r:id="rId46"/>
    <p:sldId id="535" r:id="rId47"/>
    <p:sldId id="558" r:id="rId48"/>
    <p:sldId id="554" r:id="rId49"/>
    <p:sldId id="555" r:id="rId50"/>
    <p:sldId id="557" r:id="rId51"/>
    <p:sldId id="537" r:id="rId52"/>
    <p:sldId id="512" r:id="rId53"/>
    <p:sldId id="564" r:id="rId54"/>
    <p:sldId id="565" r:id="rId55"/>
    <p:sldId id="566" r:id="rId56"/>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65"/>
    <p:restoredTop sz="94784"/>
  </p:normalViewPr>
  <p:slideViewPr>
    <p:cSldViewPr>
      <p:cViewPr>
        <p:scale>
          <a:sx n="147" d="100"/>
          <a:sy n="147" d="100"/>
        </p:scale>
        <p:origin x="-152" y="1240"/>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11/16/20</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11/16/20</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2" y="381000"/>
            <a:ext cx="2669134" cy="1271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pic>
        <p:nvPicPr>
          <p:cNvPr id="9" name="Picture 8" descr="DataCenter.jpg">
            <a:extLst>
              <a:ext uri="{FF2B5EF4-FFF2-40B4-BE49-F238E27FC236}">
                <a16:creationId xmlns:a16="http://schemas.microsoft.com/office/drawing/2014/main" id="{B300C01F-F7F1-9842-AE0C-9E4CE8C64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4256" y="2556096"/>
            <a:ext cx="5737848" cy="3825232"/>
          </a:xfrm>
          <a:prstGeom prst="rect">
            <a:avLst/>
          </a:prstGeom>
        </p:spPr>
      </p:pic>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John Chamberlin, </a:t>
            </a:r>
            <a:r>
              <a:rPr lang="en-US" sz="1800" dirty="0" err="1">
                <a:latin typeface="Calibri"/>
                <a:cs typeface="Calibri"/>
              </a:rPr>
              <a:t>Kelsy</a:t>
            </a:r>
            <a:r>
              <a:rPr lang="en-US" sz="1800" dirty="0">
                <a:latin typeface="Calibri"/>
                <a:cs typeface="Calibri"/>
              </a:rPr>
              <a:t> Cotto, Felicia Gomez, Obi Griffith, Malachi Griffith, </a:t>
            </a:r>
          </a:p>
          <a:p>
            <a:pPr>
              <a:defRPr/>
            </a:pPr>
            <a:r>
              <a:rPr lang="en-US" sz="1800" dirty="0">
                <a:latin typeface="Calibri"/>
                <a:cs typeface="Calibri"/>
              </a:rPr>
              <a:t>Simone Longo, Allegra Petti, Aaron Quinlan, Megan </a:t>
            </a:r>
            <a:r>
              <a:rPr lang="en-US" sz="1800" dirty="0" err="1">
                <a:latin typeface="Calibri"/>
                <a:cs typeface="Calibri"/>
              </a:rPr>
              <a:t>Richters</a:t>
            </a:r>
            <a:r>
              <a:rPr lang="en-US" sz="1800" dirty="0">
                <a:latin typeface="Calibri"/>
                <a:cs typeface="Calibri"/>
              </a:rPr>
              <a:t>, Huiming Xia</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16-20, 2020</a:t>
            </a:r>
          </a:p>
        </p:txBody>
      </p:sp>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2265736" y="620688"/>
            <a:ext cx="7286648" cy="4465166"/>
          </a:xfrm>
        </p:spPr>
      </p:pic>
      <p:sp>
        <p:nvSpPr>
          <p:cNvPr id="5" name="TextBox 4"/>
          <p:cNvSpPr txBox="1"/>
          <p:nvPr/>
        </p:nvSpPr>
        <p:spPr>
          <a:xfrm>
            <a:off x="1775424" y="5085187"/>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675C6015-7362-DA4D-ADDF-2E4F64CC4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8044" y="1600200"/>
            <a:ext cx="8475912"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3647728" y="38610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554416" y="2564907"/>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9120336"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4548336" y="3645024"/>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0B26434-333F-8841-A1BC-E6641F0F8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4871864"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D7CFE-0CA5-5049-8C46-6C3A1643D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268" y="1848154"/>
            <a:ext cx="9480376" cy="4317150"/>
          </a:xfrm>
          <a:prstGeom prst="rect">
            <a:avLst/>
          </a:prstGeom>
        </p:spPr>
      </p:pic>
      <p:sp>
        <p:nvSpPr>
          <p:cNvPr id="2" name="Title 1"/>
          <p:cNvSpPr>
            <a:spLocks noGrp="1"/>
          </p:cNvSpPr>
          <p:nvPr>
            <p:ph type="title"/>
          </p:nvPr>
        </p:nvSpPr>
        <p:spPr/>
        <p:txBody>
          <a:bodyPr/>
          <a:lstStyle/>
          <a:p>
            <a:r>
              <a:rPr lang="en-US" dirty="0"/>
              <a:t>Choose an AMI – Find the CSHL SEQTEC 2020 AMI in the My AMIs</a:t>
            </a:r>
          </a:p>
        </p:txBody>
      </p:sp>
      <p:cxnSp>
        <p:nvCxnSpPr>
          <p:cNvPr id="7" name="Straight Arrow Connector 6"/>
          <p:cNvCxnSpPr/>
          <p:nvPr/>
        </p:nvCxnSpPr>
        <p:spPr>
          <a:xfrm flipH="1">
            <a:off x="2063552" y="40050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344472" y="4653136"/>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8F4F8D-C668-204A-999C-8C50F3B965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278" y="1600200"/>
            <a:ext cx="9499444"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739214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048328" y="5922182"/>
            <a:ext cx="1728192" cy="3151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90681D2-6E30-D34F-827B-1DB19D387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5663952"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9696399" y="5949280"/>
            <a:ext cx="1160285"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0CF7B1-0355-B245-99D3-CDEA3C306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776" y="1484784"/>
            <a:ext cx="9600728" cy="470165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55440" y="3501008"/>
            <a:ext cx="9505056" cy="57606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24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0B9F9F5-E01A-6440-87DF-AF0B0A5E6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704" y="1600200"/>
            <a:ext cx="9624591" cy="4724400"/>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5447928" y="369902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563" y="4347101"/>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9120336" y="5987706"/>
            <a:ext cx="1656184"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1CE038A-E5E3-E74F-8D6A-EBDF2C6869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367" y="1600200"/>
            <a:ext cx="961726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375920"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782419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696400" y="6032174"/>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92A95AA-2A97-2F4B-BD44-ED098DE90D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8005" y="1600200"/>
            <a:ext cx="9455990" cy="4724400"/>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10272464" y="6068638"/>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87488" y="2420888"/>
            <a:ext cx="9325732" cy="115212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655840"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9048328" y="49411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750F899-6929-A74B-85B7-9CF8ACD2AE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0189" y="1600200"/>
            <a:ext cx="9391621" cy="4724400"/>
          </a:xfrm>
        </p:spPr>
      </p:pic>
      <p:sp>
        <p:nvSpPr>
          <p:cNvPr id="2" name="Title 1"/>
          <p:cNvSpPr>
            <a:spLocks noGrp="1"/>
          </p:cNvSpPr>
          <p:nvPr>
            <p:ph type="title"/>
          </p:nvPr>
        </p:nvSpPr>
        <p:spPr/>
        <p:txBody>
          <a:bodyPr/>
          <a:lstStyle/>
          <a:p>
            <a:r>
              <a:rPr lang="en-US" dirty="0"/>
              <a:t>Choose an existing key pair: ”cshl_2020_student" and then Launch.</a:t>
            </a:r>
          </a:p>
        </p:txBody>
      </p:sp>
      <p:cxnSp>
        <p:nvCxnSpPr>
          <p:cNvPr id="5" name="Straight Arrow Connector 4"/>
          <p:cNvCxnSpPr/>
          <p:nvPr/>
        </p:nvCxnSpPr>
        <p:spPr>
          <a:xfrm flipH="1">
            <a:off x="69600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68008"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392144"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02082" y="5360073"/>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9480379"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480672-9FBE-7847-9CCA-7C2C73DB7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4943872"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248128" y="1916832"/>
            <a:ext cx="792088"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6" name="Content Placeholder 5">
            <a:extLst>
              <a:ext uri="{FF2B5EF4-FFF2-40B4-BE49-F238E27FC236}">
                <a16:creationId xmlns:a16="http://schemas.microsoft.com/office/drawing/2014/main" id="{0EB8CA5D-ECB9-F34F-97D5-7977700F5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80" y="1600200"/>
            <a:ext cx="11495240" cy="4724400"/>
          </a:xfrm>
        </p:spPr>
      </p:pic>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415178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cshl_2020_student.pem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cshl_2020_student.pem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cshl_2020_student.pem</a:t>
            </a:r>
          </a:p>
          <a:p>
            <a:pPr>
              <a:buClrTx/>
              <a:buFontTx/>
              <a:buNone/>
              <a:defRPr/>
            </a:pPr>
            <a:r>
              <a:rPr lang="en-CA" dirty="0" err="1"/>
              <a:t>ssh</a:t>
            </a:r>
            <a:r>
              <a:rPr lang="en-CA" dirty="0"/>
              <a:t> -</a:t>
            </a:r>
            <a:r>
              <a:rPr lang="en-CA" dirty="0" err="1"/>
              <a:t>i</a:t>
            </a:r>
            <a:r>
              <a:rPr lang="en-CA" dirty="0"/>
              <a:t> cshl_2020_student.pem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31"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7266C8E-DB13-604B-8BB7-AAC73E9150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48" y="1600200"/>
            <a:ext cx="10269503" cy="4724400"/>
          </a:xfr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4727848" y="393305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503712"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775520"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55949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EB980DD-4B3A-CE42-9DCA-C009CB329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109" y="1600200"/>
            <a:ext cx="10307781" cy="4724400"/>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6168008"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3575720"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847528"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63150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2">
            <a:extLst>
              <a:ext uri="{FF2B5EF4-FFF2-40B4-BE49-F238E27FC236}">
                <a16:creationId xmlns:a16="http://schemas.microsoft.com/office/drawing/2014/main" id="{5762AD72-5029-4945-9974-65CF7A162E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cxnSp>
        <p:nvCxnSpPr>
          <p:cNvPr id="6" name="Straight Arrow Connector 5"/>
          <p:cNvCxnSpPr/>
          <p:nvPr/>
        </p:nvCxnSpPr>
        <p:spPr>
          <a:xfrm flipH="1">
            <a:off x="79682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22 regions: (US East (</a:t>
            </a:r>
            <a:r>
              <a:rPr lang="en-US" sz="2400" dirty="0" err="1"/>
              <a:t>N.Virginia</a:t>
            </a:r>
            <a:r>
              <a:rPr lang="en-US" sz="2400" dirty="0"/>
              <a:t>), US East (Ohio), US West (Oregon), US West (N. California), GovCloud (US-West), GovCloud (US-East), Canada (Montreal), EU (Ireland), EU (Frankfurt), EU (London), EU (Paris), EU (Milan), EU (Stockholm), Middle East (Bahrain), Asia Pacific (Singapore), Asia Pacific (Sydney), Asia Pacific (Seoul), Asia Pacific (Tokyo), Asia Pacific (Mumbai), Asia Pacific (Hong Kong), Asia Pacific (Beijing),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07" y="3356992"/>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11963</TotalTime>
  <Words>2680</Words>
  <Application>Microsoft Macintosh PowerPoint</Application>
  <PresentationFormat>Widescreen</PresentationFormat>
  <Paragraphs>259</Paragraphs>
  <Slides>55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Launch a new Instance</vt:lpstr>
      <vt:lpstr>Choose an AMI – Find the CSHL SEQTEC 2020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”cshl_2020_student"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Obi</cp:lastModifiedBy>
  <cp:revision>748</cp:revision>
  <cp:lastPrinted>2018-11-09T14:29:24Z</cp:lastPrinted>
  <dcterms:created xsi:type="dcterms:W3CDTF">2011-11-14T19:50:16Z</dcterms:created>
  <dcterms:modified xsi:type="dcterms:W3CDTF">2020-11-16T21:32:48Z</dcterms:modified>
</cp:coreProperties>
</file>